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9" r:id="rId2"/>
    <p:sldId id="258" r:id="rId3"/>
    <p:sldId id="260" r:id="rId4"/>
  </p:sldIdLst>
  <p:sldSz cx="6858000" cy="9906000" type="A4"/>
  <p:notesSz cx="6669088" cy="9928225"/>
  <p:defaultTextStyle>
    <a:defPPr>
      <a:defRPr lang="en-US"/>
    </a:defPPr>
    <a:lvl1pPr marL="0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8081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6163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404244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72325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40407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808488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76570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44651" algn="l" defTabSz="936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FFC000"/>
    <a:srgbClr val="0033CC"/>
    <a:srgbClr val="009900"/>
    <a:srgbClr val="FF99FF"/>
    <a:srgbClr val="000000"/>
    <a:srgbClr val="66FF33"/>
    <a:srgbClr val="00CCFF"/>
    <a:srgbClr val="33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57" autoAdjust="0"/>
  </p:normalViewPr>
  <p:slideViewPr>
    <p:cSldViewPr>
      <p:cViewPr>
        <p:scale>
          <a:sx n="90" d="100"/>
          <a:sy n="90" d="100"/>
        </p:scale>
        <p:origin x="-1838" y="-62"/>
      </p:cViewPr>
      <p:guideLst>
        <p:guide orient="horz" pos="3121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7290"/>
            <a:ext cx="5829300" cy="212336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4198593"/>
            <a:ext cx="5829300" cy="21669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9" y="3081871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5" y="3081871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3" y="2217385"/>
            <a:ext cx="303014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8081" indent="0">
              <a:buNone/>
              <a:defRPr sz="2000" b="1"/>
            </a:lvl2pPr>
            <a:lvl3pPr marL="936163" indent="0">
              <a:buNone/>
              <a:defRPr sz="1800" b="1"/>
            </a:lvl3pPr>
            <a:lvl4pPr marL="1404244" indent="0">
              <a:buNone/>
              <a:defRPr sz="1600" b="1"/>
            </a:lvl4pPr>
            <a:lvl5pPr marL="1872325" indent="0">
              <a:buNone/>
              <a:defRPr sz="1600" b="1"/>
            </a:lvl5pPr>
            <a:lvl6pPr marL="2340407" indent="0">
              <a:buNone/>
              <a:defRPr sz="1600" b="1"/>
            </a:lvl6pPr>
            <a:lvl7pPr marL="2808488" indent="0">
              <a:buNone/>
              <a:defRPr sz="1600" b="1"/>
            </a:lvl7pPr>
            <a:lvl8pPr marL="3276570" indent="0">
              <a:buNone/>
              <a:defRPr sz="1600" b="1"/>
            </a:lvl8pPr>
            <a:lvl9pPr marL="3744651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3" y="3141486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5" y="2217385"/>
            <a:ext cx="303133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8081" indent="0">
              <a:buNone/>
              <a:defRPr sz="2000" b="1"/>
            </a:lvl2pPr>
            <a:lvl3pPr marL="936163" indent="0">
              <a:buNone/>
              <a:defRPr sz="1800" b="1"/>
            </a:lvl3pPr>
            <a:lvl4pPr marL="1404244" indent="0">
              <a:buNone/>
              <a:defRPr sz="1600" b="1"/>
            </a:lvl4pPr>
            <a:lvl5pPr marL="1872325" indent="0">
              <a:buNone/>
              <a:defRPr sz="1600" b="1"/>
            </a:lvl5pPr>
            <a:lvl6pPr marL="2340407" indent="0">
              <a:buNone/>
              <a:defRPr sz="1600" b="1"/>
            </a:lvl6pPr>
            <a:lvl7pPr marL="2808488" indent="0">
              <a:buNone/>
              <a:defRPr sz="1600" b="1"/>
            </a:lvl7pPr>
            <a:lvl8pPr marL="3276570" indent="0">
              <a:buNone/>
              <a:defRPr sz="1600" b="1"/>
            </a:lvl8pPr>
            <a:lvl9pPr marL="3744651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5" y="3141486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3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93" y="394413"/>
            <a:ext cx="3833813" cy="8454497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3" y="2072930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68081" indent="0">
              <a:buNone/>
              <a:defRPr sz="1200"/>
            </a:lvl2pPr>
            <a:lvl3pPr marL="936163" indent="0">
              <a:buNone/>
              <a:defRPr sz="1000"/>
            </a:lvl3pPr>
            <a:lvl4pPr marL="1404244" indent="0">
              <a:buNone/>
              <a:defRPr sz="900"/>
            </a:lvl4pPr>
            <a:lvl5pPr marL="1872325" indent="0">
              <a:buNone/>
              <a:defRPr sz="900"/>
            </a:lvl5pPr>
            <a:lvl6pPr marL="2340407" indent="0">
              <a:buNone/>
              <a:defRPr sz="900"/>
            </a:lvl6pPr>
            <a:lvl7pPr marL="2808488" indent="0">
              <a:buNone/>
              <a:defRPr sz="900"/>
            </a:lvl7pPr>
            <a:lvl8pPr marL="3276570" indent="0">
              <a:buNone/>
              <a:defRPr sz="900"/>
            </a:lvl8pPr>
            <a:lvl9pPr marL="3744651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300"/>
            </a:lvl1pPr>
            <a:lvl2pPr marL="468081" indent="0">
              <a:buNone/>
              <a:defRPr sz="2900"/>
            </a:lvl2pPr>
            <a:lvl3pPr marL="936163" indent="0">
              <a:buNone/>
              <a:defRPr sz="2500"/>
            </a:lvl3pPr>
            <a:lvl4pPr marL="1404244" indent="0">
              <a:buNone/>
              <a:defRPr sz="2000"/>
            </a:lvl4pPr>
            <a:lvl5pPr marL="1872325" indent="0">
              <a:buNone/>
              <a:defRPr sz="2000"/>
            </a:lvl5pPr>
            <a:lvl6pPr marL="2340407" indent="0">
              <a:buNone/>
              <a:defRPr sz="2000"/>
            </a:lvl6pPr>
            <a:lvl7pPr marL="2808488" indent="0">
              <a:buNone/>
              <a:defRPr sz="2000"/>
            </a:lvl7pPr>
            <a:lvl8pPr marL="3276570" indent="0">
              <a:buNone/>
              <a:defRPr sz="2000"/>
            </a:lvl8pPr>
            <a:lvl9pPr marL="3744651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752825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68081" indent="0">
              <a:buNone/>
              <a:defRPr sz="1200"/>
            </a:lvl2pPr>
            <a:lvl3pPr marL="936163" indent="0">
              <a:buNone/>
              <a:defRPr sz="1000"/>
            </a:lvl3pPr>
            <a:lvl4pPr marL="1404244" indent="0">
              <a:buNone/>
              <a:defRPr sz="900"/>
            </a:lvl4pPr>
            <a:lvl5pPr marL="1872325" indent="0">
              <a:buNone/>
              <a:defRPr sz="900"/>
            </a:lvl5pPr>
            <a:lvl6pPr marL="2340407" indent="0">
              <a:buNone/>
              <a:defRPr sz="900"/>
            </a:lvl6pPr>
            <a:lvl7pPr marL="2808488" indent="0">
              <a:buNone/>
              <a:defRPr sz="900"/>
            </a:lvl7pPr>
            <a:lvl8pPr marL="3276570" indent="0">
              <a:buNone/>
              <a:defRPr sz="900"/>
            </a:lvl8pPr>
            <a:lvl9pPr marL="3744651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529700"/>
            <a:ext cx="1157288" cy="112680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80" y="529700"/>
            <a:ext cx="3357563" cy="112680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3616" tIns="46808" rIns="93616" bIns="46808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311409"/>
            <a:ext cx="6172200" cy="6537502"/>
          </a:xfrm>
          <a:prstGeom prst="rect">
            <a:avLst/>
          </a:prstGeom>
        </p:spPr>
        <p:txBody>
          <a:bodyPr vert="horz" lIns="93616" tIns="46808" rIns="93616" bIns="468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1" y="9181400"/>
            <a:ext cx="1600200" cy="527401"/>
          </a:xfrm>
          <a:prstGeom prst="rect">
            <a:avLst/>
          </a:prstGeom>
        </p:spPr>
        <p:txBody>
          <a:bodyPr vert="horz" lIns="93616" tIns="46808" rIns="93616" bIns="4680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A234-98AE-4E1B-B740-6592B30D1C4D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9181400"/>
            <a:ext cx="2171700" cy="527401"/>
          </a:xfrm>
          <a:prstGeom prst="rect">
            <a:avLst/>
          </a:prstGeom>
        </p:spPr>
        <p:txBody>
          <a:bodyPr vert="horz" lIns="93616" tIns="46808" rIns="93616" bIns="4680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9181400"/>
            <a:ext cx="1600200" cy="527401"/>
          </a:xfrm>
          <a:prstGeom prst="rect">
            <a:avLst/>
          </a:prstGeom>
        </p:spPr>
        <p:txBody>
          <a:bodyPr vert="horz" lIns="93616" tIns="46808" rIns="93616" bIns="4680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D07DB-3F3F-4266-8A80-57F03E12CAE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36163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4985792" y="0"/>
            <a:ext cx="1872208" cy="279196"/>
          </a:xfrm>
          <a:prstGeom prst="rect">
            <a:avLst/>
          </a:prstGeom>
          <a:solidFill>
            <a:srgbClr val="006600"/>
          </a:solidFill>
        </p:spPr>
        <p:txBody>
          <a:bodyPr wrap="square" lIns="93616" tIns="46808" rIns="93616" bIns="46808" rtlCol="0">
            <a:spAutoFit/>
          </a:bodyPr>
          <a:lstStyle/>
          <a:p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Madrid, 16/10/2014 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76672" y="344488"/>
            <a:ext cx="6120080" cy="2864519"/>
          </a:xfrm>
          <a:prstGeom prst="rect">
            <a:avLst/>
          </a:prstGeom>
          <a:noFill/>
        </p:spPr>
        <p:txBody>
          <a:bodyPr wrap="square" lIns="93616" tIns="46808" rIns="93616" bIns="46808" rtlCol="0">
            <a:spAutoFit/>
          </a:bodyPr>
          <a:lstStyle/>
          <a:p>
            <a:r>
              <a:rPr lang="es-ES" sz="12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Cómo crear una firma nueva en Outlook</a:t>
            </a:r>
          </a:p>
          <a:p>
            <a:endParaRPr lang="es-ES" sz="1000" b="1" dirty="0" smtClean="0">
              <a:latin typeface="Arial" pitchFamily="34" charset="0"/>
              <a:cs typeface="Arial" pitchFamily="34" charset="0"/>
            </a:endParaRPr>
          </a:p>
          <a:p>
            <a:pPr marL="228600" indent="-228600">
              <a:buAutoNum type="arabicPeriod"/>
            </a:pP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GUARDA </a:t>
            </a:r>
            <a:r>
              <a:rPr lang="es-ES" sz="1000" b="1" dirty="0">
                <a:latin typeface="Arial" pitchFamily="34" charset="0"/>
                <a:cs typeface="Arial" pitchFamily="34" charset="0"/>
              </a:rPr>
              <a:t>EN TU ESCRITORIO EL LOGOTIPO DE GRUPO CEMENTOS PORTLAND </a:t>
            </a: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VALDERRIVAS ADJUNTO </a:t>
            </a:r>
            <a:r>
              <a:rPr lang="es-ES" sz="1000" b="1" dirty="0">
                <a:latin typeface="Arial" pitchFamily="34" charset="0"/>
                <a:cs typeface="Arial" pitchFamily="34" charset="0"/>
              </a:rPr>
              <a:t>A ESTE </a:t>
            </a: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COMUNICADO.</a:t>
            </a:r>
          </a:p>
          <a:p>
            <a:pPr marL="228600" indent="-228600">
              <a:buAutoNum type="arabicPeriod"/>
            </a:pP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CAMBIA TU FIRMA EN OUTLOOK SIGUIENDO LAS SIGUIENTES INSTRUCCIONES:</a:t>
            </a:r>
          </a:p>
          <a:p>
            <a:pPr marL="228600" indent="-228600"/>
            <a:r>
              <a:rPr lang="es-ES" sz="10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228600" indent="-228600"/>
            <a:r>
              <a:rPr lang="es-ES" sz="1000" dirty="0" smtClean="0">
                <a:latin typeface="Arial" pitchFamily="34" charset="0"/>
                <a:cs typeface="Arial" pitchFamily="34" charset="0"/>
              </a:rPr>
              <a:t>	Dentro del menú principal de Outlook, pincha en HERRAMIENTAS y luego</a:t>
            </a:r>
          </a:p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	– OPCIONES </a:t>
            </a:r>
          </a:p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	– Pestaña: FORMATO DE CORREO</a:t>
            </a:r>
          </a:p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	– FIRMAS</a:t>
            </a:r>
          </a:p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	- ACEPTAR</a:t>
            </a:r>
          </a:p>
          <a:p>
            <a:pPr marL="696681" lvl="1" indent="-228600"/>
            <a:r>
              <a:rPr lang="es-ES" sz="1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endParaRPr lang="es-ES" sz="1200" dirty="0" smtClean="0"/>
          </a:p>
          <a:p>
            <a:endParaRPr lang="es-ES" sz="1200" dirty="0" smtClean="0"/>
          </a:p>
          <a:p>
            <a:endParaRPr lang="es-ES" sz="1200" dirty="0" smtClean="0"/>
          </a:p>
          <a:p>
            <a:endParaRPr lang="es-ES" sz="1200" b="1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13 Grupo"/>
          <p:cNvGrpSpPr/>
          <p:nvPr/>
        </p:nvGrpSpPr>
        <p:grpSpPr>
          <a:xfrm>
            <a:off x="2564904" y="1856656"/>
            <a:ext cx="3528392" cy="2736304"/>
            <a:chOff x="1340768" y="3728864"/>
            <a:chExt cx="4743733" cy="3852000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40768" y="3728864"/>
              <a:ext cx="4743733" cy="38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3" name="12 Conector recto de flecha"/>
            <p:cNvCxnSpPr/>
            <p:nvPr/>
          </p:nvCxnSpPr>
          <p:spPr>
            <a:xfrm>
              <a:off x="3789040" y="4232920"/>
              <a:ext cx="1440160" cy="21602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14 Rectángulo"/>
          <p:cNvSpPr/>
          <p:nvPr/>
        </p:nvSpPr>
        <p:spPr>
          <a:xfrm>
            <a:off x="809328" y="4808984"/>
            <a:ext cx="5427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En la nueva pantalla selecciona el botón </a:t>
            </a:r>
            <a:r>
              <a:rPr lang="es-ES" sz="1000" u="sng" dirty="0" smtClean="0">
                <a:latin typeface="Arial" pitchFamily="34" charset="0"/>
                <a:cs typeface="Arial" pitchFamily="34" charset="0"/>
              </a:rPr>
              <a:t>NUEVA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para introducir la nueva firma, y dale el nombre que elijas. ACEPTA la ventana del nombre de tu firma para que quede guardada.</a:t>
            </a:r>
          </a:p>
          <a:p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Ahora que ya la tienes nombrada lo primero es insertar el logotipo de Grupo Cementos Portland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Valderrivas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que ya guardaste en tu ESCRITORIO como primer paso.</a:t>
            </a:r>
          </a:p>
          <a:p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Para insertarlo en tu nueva firma, selecciona el botón </a:t>
            </a:r>
            <a:r>
              <a:rPr lang="es-ES" sz="1000" u="sng" dirty="0" smtClean="0">
                <a:latin typeface="Arial" pitchFamily="34" charset="0"/>
                <a:cs typeface="Arial" pitchFamily="34" charset="0"/>
              </a:rPr>
              <a:t>INSERTAR IMAGEN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que te indicamos en el ejemplo, selecciona del ESCRITORIO la imagen y acepta. Te deberá aparecer tal y como aparece en el ejemplo.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0728" y="6464374"/>
            <a:ext cx="4762705" cy="302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19 Conector recto de flecha"/>
          <p:cNvCxnSpPr/>
          <p:nvPr/>
        </p:nvCxnSpPr>
        <p:spPr>
          <a:xfrm>
            <a:off x="4385930" y="5961112"/>
            <a:ext cx="599862" cy="17998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H="1">
            <a:off x="1988841" y="5025008"/>
            <a:ext cx="1534480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Elipse"/>
          <p:cNvSpPr/>
          <p:nvPr/>
        </p:nvSpPr>
        <p:spPr>
          <a:xfrm>
            <a:off x="4878118" y="7760915"/>
            <a:ext cx="379682" cy="28842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CuadroTexto"/>
          <p:cNvSpPr txBox="1"/>
          <p:nvPr/>
        </p:nvSpPr>
        <p:spPr>
          <a:xfrm>
            <a:off x="836712" y="848544"/>
            <a:ext cx="5400600" cy="11220653"/>
          </a:xfrm>
          <a:prstGeom prst="rect">
            <a:avLst/>
          </a:prstGeom>
          <a:noFill/>
        </p:spPr>
        <p:txBody>
          <a:bodyPr wrap="square" lIns="93616" tIns="46808" rIns="93616" bIns="46808" rtlCol="0">
            <a:spAutoFit/>
          </a:bodyPr>
          <a:lstStyle/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Debajo de la imagen ya insertada tendremos que incorporar el texto. Dependiendo del sistema de Windows que esté instalado en tú ordenador será más sencillo o más laborioso. Si tienes un Sistema Windows 10, copia el siguiente bloque de datos aquí y pégalo en tu firma justo debajo de la imagen aceptando la opción “pegado manteniendo formato de origen”. Luego escribe sobre cada campo tus datos.</a:t>
            </a: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900" b="1" dirty="0" smtClean="0">
                <a:latin typeface="Arial" pitchFamily="34" charset="0"/>
                <a:cs typeface="Arial" pitchFamily="34" charset="0"/>
              </a:rPr>
              <a:t>Nombre Apellido 1 Apellido2</a:t>
            </a:r>
            <a:endParaRPr lang="es-ES" sz="9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900" b="1" dirty="0" smtClean="0">
                <a:latin typeface="Arial" pitchFamily="34" charset="0"/>
                <a:cs typeface="Arial" pitchFamily="34" charset="0"/>
              </a:rPr>
              <a:t>Cargo</a:t>
            </a:r>
          </a:p>
          <a:p>
            <a:pPr algn="just"/>
            <a:r>
              <a:rPr lang="es-ES" sz="900" dirty="0" smtClean="0">
                <a:latin typeface="Arial" pitchFamily="34" charset="0"/>
                <a:cs typeface="Arial" pitchFamily="34" charset="0"/>
              </a:rPr>
              <a:t>Dirección Corporativa</a:t>
            </a:r>
          </a:p>
          <a:p>
            <a:pPr algn="just"/>
            <a:r>
              <a:rPr lang="es-ES" sz="900" dirty="0" smtClean="0">
                <a:latin typeface="Arial" pitchFamily="34" charset="0"/>
                <a:cs typeface="Arial" pitchFamily="34" charset="0"/>
              </a:rPr>
              <a:t>Dirección</a:t>
            </a:r>
          </a:p>
          <a:p>
            <a:pPr algn="just"/>
            <a:r>
              <a:rPr lang="es-ES" sz="900" dirty="0" smtClean="0">
                <a:latin typeface="Arial" pitchFamily="34" charset="0"/>
                <a:cs typeface="Arial" pitchFamily="34" charset="0"/>
              </a:rPr>
              <a:t>C Postal Ciudad ( País)</a:t>
            </a:r>
          </a:p>
          <a:p>
            <a:pPr algn="just"/>
            <a:r>
              <a:rPr lang="es-ES" sz="900" dirty="0" smtClean="0">
                <a:latin typeface="Arial" pitchFamily="34" charset="0"/>
                <a:cs typeface="Arial" pitchFamily="34" charset="0"/>
              </a:rPr>
              <a:t>T. + 34 91 396 01 82  </a:t>
            </a:r>
            <a:r>
              <a:rPr lang="es-ES" sz="900" dirty="0" err="1" smtClean="0">
                <a:latin typeface="Arial" pitchFamily="34" charset="0"/>
                <a:cs typeface="Arial" pitchFamily="34" charset="0"/>
              </a:rPr>
              <a:t>Mov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. +34 652 58 98 41</a:t>
            </a:r>
          </a:p>
          <a:p>
            <a:pPr algn="just"/>
            <a:r>
              <a:rPr lang="es-ES" sz="9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www.valderrivas.es</a:t>
            </a: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Si tienes otro sistema operativo de Windows tendrás que hacerlo manualmente siguiendo estos pasos:</a:t>
            </a: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1. Elije la fuente tipo ARIAL tamaño de fuente 9 pp.</a:t>
            </a: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2. Escribe en mayúsculas tu nombre y dos apellidos, selecciónalos y márcalos en negrita.</a:t>
            </a: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3. Introduce tú cargo en minúsculas también en negrita.</a:t>
            </a: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4. Incorpora el resto de datos tal como aparece en este ejemplo </a:t>
            </a: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5. La dirección web está en verde, para conseguir este tono selecciona la dirección web y pincha el botón de </a:t>
            </a:r>
            <a:r>
              <a:rPr lang="es-ES" sz="1000" u="sng" dirty="0" smtClean="0">
                <a:latin typeface="Arial" pitchFamily="34" charset="0"/>
                <a:cs typeface="Arial" pitchFamily="34" charset="0"/>
              </a:rPr>
              <a:t>color de fuente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para cambiarlo.  Después pincha la opción </a:t>
            </a:r>
            <a:r>
              <a:rPr lang="es-ES" sz="1000" u="sng" dirty="0" smtClean="0">
                <a:latin typeface="Arial" pitchFamily="34" charset="0"/>
                <a:cs typeface="Arial" pitchFamily="34" charset="0"/>
              </a:rPr>
              <a:t>más colores.</a:t>
            </a: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u="sng" dirty="0" smtClean="0">
              <a:latin typeface="Arial" pitchFamily="34" charset="0"/>
              <a:cs typeface="Arial" pitchFamily="34" charset="0"/>
            </a:endParaRPr>
          </a:p>
          <a:p>
            <a:pPr marL="228600" indent="-228600"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6.Cuando se despliegue la paleta de colores </a:t>
            </a:r>
            <a:r>
              <a:rPr lang="es-ES" sz="1000" u="sng" dirty="0" smtClean="0">
                <a:latin typeface="Arial" pitchFamily="34" charset="0"/>
                <a:cs typeface="Arial" pitchFamily="34" charset="0"/>
              </a:rPr>
              <a:t>marca el mismo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que te indica el ejemplo con la</a:t>
            </a:r>
          </a:p>
          <a:p>
            <a:pPr marL="228600" indent="-228600"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flecha y ACEPTA</a:t>
            </a:r>
          </a:p>
          <a:p>
            <a:pPr marL="228600" indent="-228600"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7300" t="12600" r="21251" b="34481"/>
          <a:stretch>
            <a:fillRect/>
          </a:stretch>
        </p:blipFill>
        <p:spPr bwMode="auto">
          <a:xfrm>
            <a:off x="836712" y="4448944"/>
            <a:ext cx="369641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12 Conector recto de flecha"/>
          <p:cNvCxnSpPr/>
          <p:nvPr/>
        </p:nvCxnSpPr>
        <p:spPr>
          <a:xfrm>
            <a:off x="2348880" y="4160912"/>
            <a:ext cx="72008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>
            <a:off x="2780928" y="4232920"/>
            <a:ext cx="2808312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Elipse"/>
          <p:cNvSpPr/>
          <p:nvPr/>
        </p:nvSpPr>
        <p:spPr>
          <a:xfrm>
            <a:off x="2132856" y="5457056"/>
            <a:ext cx="576064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2060848" y="6465168"/>
            <a:ext cx="864096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7625" t="13041" r="21976" b="32360"/>
          <a:stretch>
            <a:fillRect/>
          </a:stretch>
        </p:blipFill>
        <p:spPr bwMode="auto">
          <a:xfrm>
            <a:off x="908720" y="7329264"/>
            <a:ext cx="3509559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26 Conector recto de flecha"/>
          <p:cNvCxnSpPr/>
          <p:nvPr/>
        </p:nvCxnSpPr>
        <p:spPr>
          <a:xfrm flipH="1">
            <a:off x="2924944" y="7041232"/>
            <a:ext cx="1008112" cy="16561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8692" y="2185108"/>
            <a:ext cx="5108647" cy="322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64704" y="992560"/>
            <a:ext cx="5688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900" dirty="0" smtClean="0">
                <a:latin typeface="Arial" pitchFamily="34" charset="0"/>
                <a:cs typeface="Arial" pitchFamily="34" charset="0"/>
              </a:rPr>
              <a:t>Para que tu firma también aparezca en los mensajes</a:t>
            </a:r>
            <a:r>
              <a:rPr lang="es-ES" sz="900" u="sng" dirty="0" smtClean="0">
                <a:latin typeface="Arial" pitchFamily="34" charset="0"/>
                <a:cs typeface="Arial" pitchFamily="34" charset="0"/>
              </a:rPr>
              <a:t>: MENSAJES NUEVOS Y RESPUESTA O REENVÍOS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, selecciónala en ambos desplegables tal y como te indica el ejemplo.</a:t>
            </a:r>
          </a:p>
          <a:p>
            <a:pPr algn="just"/>
            <a:r>
              <a:rPr lang="es-ES" sz="900" dirty="0" smtClean="0">
                <a:latin typeface="Arial" pitchFamily="34" charset="0"/>
                <a:cs typeface="Arial" pitchFamily="34" charset="0"/>
              </a:rPr>
              <a:t>ACEPTA la ventana y tú nueva firma quedará predeterminada.</a:t>
            </a:r>
          </a:p>
          <a:p>
            <a:pPr algn="just"/>
            <a:r>
              <a:rPr lang="es-ES" sz="900" dirty="0" smtClean="0">
                <a:latin typeface="Arial" pitchFamily="34" charset="0"/>
                <a:cs typeface="Arial" pitchFamily="34" charset="0"/>
              </a:rPr>
              <a:t>Para cualquier aclaración o necesidad de soporte, puedes contactar con el </a:t>
            </a:r>
          </a:p>
          <a:p>
            <a:pPr algn="just"/>
            <a:r>
              <a:rPr lang="es-ES" sz="900" dirty="0" err="1" smtClean="0">
                <a:latin typeface="Arial" pitchFamily="34" charset="0"/>
                <a:cs typeface="Arial" pitchFamily="34" charset="0"/>
              </a:rPr>
              <a:t>servicedesk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  (</a:t>
            </a:r>
            <a:r>
              <a:rPr lang="es-ES" sz="900" dirty="0" err="1" smtClean="0">
                <a:latin typeface="Arial" pitchFamily="34" charset="0"/>
                <a:cs typeface="Arial" pitchFamily="34" charset="0"/>
              </a:rPr>
              <a:t>tel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: 913960194 ó servicedesk@gcpv.com).</a:t>
            </a:r>
          </a:p>
          <a:p>
            <a:pPr algn="just"/>
            <a:r>
              <a:rPr lang="es-ES" sz="9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3551713" y="2746886"/>
            <a:ext cx="936104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5085184" y="1280592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comunicado intern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71FE77E9C8F54BAFE0673A2BC89513" ma:contentTypeVersion="1" ma:contentTypeDescription="Crear nuevo documento." ma:contentTypeScope="" ma:versionID="6f56c12ae82d6f297aa4a24a8d131da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300cc0a9f84293867af8b5a362716c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11EC556-DE27-421D-BC2A-DC66782C5835}"/>
</file>

<file path=customXml/itemProps2.xml><?xml version="1.0" encoding="utf-8"?>
<ds:datastoreItem xmlns:ds="http://schemas.openxmlformats.org/officeDocument/2006/customXml" ds:itemID="{BD812271-B103-49A6-95A4-41CFFD1BAAC6}"/>
</file>

<file path=customXml/itemProps3.xml><?xml version="1.0" encoding="utf-8"?>
<ds:datastoreItem xmlns:ds="http://schemas.openxmlformats.org/officeDocument/2006/customXml" ds:itemID="{55768087-BAF5-4CC7-A935-06E27A599A76}"/>
</file>

<file path=docProps/app.xml><?xml version="1.0" encoding="utf-8"?>
<Properties xmlns="http://schemas.openxmlformats.org/officeDocument/2006/extended-properties" xmlns:vt="http://schemas.openxmlformats.org/officeDocument/2006/docPropsVTypes">
  <Template>Plantilla comunicado interno</Template>
  <TotalTime>0</TotalTime>
  <Words>422</Words>
  <Application>Microsoft Office PowerPoint</Application>
  <PresentationFormat>A4 (210 x 297 mm)</PresentationFormat>
  <Paragraphs>91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Plantilla comunicado interno</vt:lpstr>
      <vt:lpstr>Diapositiva 1</vt:lpstr>
      <vt:lpstr>Diapositiva 2</vt:lpstr>
      <vt:lpstr>Diapositiva 3</vt:lpstr>
    </vt:vector>
  </TitlesOfParts>
  <Company>FCC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Master</dc:creator>
  <cp:lastModifiedBy>Mª Carmen Prieto Gonzalez</cp:lastModifiedBy>
  <cp:revision>101</cp:revision>
  <dcterms:created xsi:type="dcterms:W3CDTF">2013-10-03T10:28:41Z</dcterms:created>
  <dcterms:modified xsi:type="dcterms:W3CDTF">2014-10-16T10:56:30Z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0x010100B971FE77E9C8F54BAFE0673A2BC89513</vt:lpwstr>
  </property>
</Properties>
</file>